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9144000" cy="5143500" type="screen16x9"/>
  <p:notesSz cx="6858000" cy="9144000"/>
  <p:embeddedFontLst>
    <p:embeddedFont>
      <p:font typeface="Lato" panose="020B0604020202020204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SemiBold" panose="020B0604020202020204" charset="0"/>
      <p:regular r:id="rId20"/>
      <p:bold r:id="rId21"/>
      <p:italic r:id="rId22"/>
      <p:boldItalic r:id="rId23"/>
    </p:embeddedFont>
    <p:embeddedFont>
      <p:font typeface="Raleway" panose="020B0604020202020204" charset="0"/>
      <p:regular r:id="rId24"/>
      <p:bold r:id="rId25"/>
      <p:italic r:id="rId26"/>
      <p:boldItalic r:id="rId27"/>
    </p:embeddedFont>
    <p:embeddedFont>
      <p:font typeface="Rubik" panose="020B0604020202020204" charset="-79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4F8FF1-98DE-4C14-849A-5E27190677D5}">
  <a:tblStyle styleId="{0E4F8FF1-98DE-4C14-849A-5E27190677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a4617c61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a4617c61f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a4617c61f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a4617c61f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a4617c61f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a4617c61f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a4617c61f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a4617c61f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a4617c61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a4617c61f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a4617c61f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a4617c61f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bs-Latn-BA"/>
              <a:t>Napraviti strukturu kruznu kao na marketing prez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a4617c61f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a4617c61f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n8KuWSizITRiAx9y7zPZFWn_6D3Dp8Kj/vie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849175"/>
            <a:ext cx="5350200" cy="9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6200">
                <a:latin typeface="Montserrat"/>
                <a:ea typeface="Montserrat"/>
                <a:cs typeface="Montserrat"/>
                <a:sym typeface="Montserrat"/>
              </a:rPr>
              <a:t>eMARKET</a:t>
            </a:r>
            <a:endParaRPr sz="6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2" y="2753125"/>
            <a:ext cx="2777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1800" i="1">
                <a:latin typeface="Montserrat"/>
                <a:ea typeface="Montserrat"/>
                <a:cs typeface="Montserrat"/>
                <a:sym typeface="Montserrat"/>
              </a:rPr>
              <a:t>Beskontaktna kupovina</a:t>
            </a:r>
            <a:endParaRPr sz="2000" i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225" y="296400"/>
            <a:ext cx="2710850" cy="408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925438" y="1383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r" sz="3111" b="0">
                <a:latin typeface="Montserrat SemiBold"/>
                <a:ea typeface="Montserrat SemiBold"/>
                <a:cs typeface="Montserrat SemiBold"/>
                <a:sym typeface="Montserrat SemiBold"/>
              </a:rPr>
              <a:t>PROBLEM</a:t>
            </a:r>
            <a:endParaRPr sz="2911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463063" y="2052200"/>
            <a:ext cx="4539000" cy="20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hr" sz="1400">
                <a:latin typeface="Montserrat"/>
                <a:ea typeface="Montserrat"/>
                <a:cs typeface="Montserrat"/>
                <a:sym typeface="Montserrat"/>
              </a:rPr>
              <a:t>Gužve u marketima u toku pandemije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hr" sz="1400">
                <a:latin typeface="Montserrat"/>
                <a:ea typeface="Montserrat"/>
                <a:cs typeface="Montserrat"/>
                <a:sym typeface="Montserrat"/>
              </a:rPr>
              <a:t>Zdravstvena opasnost za građane, posebno stariju populaciju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hr" sz="1400">
                <a:latin typeface="Montserrat"/>
                <a:ea typeface="Montserrat"/>
                <a:cs typeface="Montserrat"/>
                <a:sym typeface="Montserrat"/>
              </a:rPr>
              <a:t>Nemogućnost starijih ljudi, ljudi sa invaliditetom i ljudi u izolaciji da obave svakodnevnu kupovinu neophodnih proizvoda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163" y="2291650"/>
            <a:ext cx="3607774" cy="25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7177364" y="3628450"/>
            <a:ext cx="1257600" cy="1134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357188" dist="95250" dir="49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5303089" y="3628450"/>
            <a:ext cx="1257600" cy="1134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357188" dist="95250" dir="49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3493489" y="3628450"/>
            <a:ext cx="1257600" cy="1134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357188" dist="95250" dir="49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932313" y="1358725"/>
            <a:ext cx="2706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r" sz="3000" b="0">
                <a:latin typeface="Montserrat SemiBold"/>
                <a:ea typeface="Montserrat SemiBold"/>
                <a:cs typeface="Montserrat SemiBold"/>
                <a:sym typeface="Montserrat SemiBold"/>
              </a:rPr>
              <a:t>RJEŠENJE</a:t>
            </a:r>
            <a:endParaRPr sz="30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3493513" y="3713200"/>
            <a:ext cx="1257600" cy="9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r">
                <a:latin typeface="Montserrat"/>
                <a:ea typeface="Montserrat"/>
                <a:cs typeface="Montserrat"/>
                <a:sym typeface="Montserrat"/>
              </a:rPr>
              <a:t>Mobilna aplikacija, uvijek dostupna na Vaš zahtjev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138" y="2341350"/>
            <a:ext cx="1128300" cy="95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925" y="2299750"/>
            <a:ext cx="1039924" cy="103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5303088" y="3833050"/>
            <a:ext cx="12576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r" sz="1000">
                <a:latin typeface="Montserrat"/>
                <a:ea typeface="Montserrat"/>
                <a:cs typeface="Montserrat"/>
                <a:sym typeface="Montserrat"/>
              </a:rPr>
              <a:t>Beskontaktna narudžba i dostava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7112663" y="3833050"/>
            <a:ext cx="14052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r" sz="1000">
                <a:latin typeface="Montserrat"/>
                <a:ea typeface="Montserrat"/>
                <a:cs typeface="Montserrat"/>
                <a:sym typeface="Montserrat"/>
              </a:rPr>
              <a:t>Prilagođeno i namijenjeno starijim osobama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6213" y="2299750"/>
            <a:ext cx="1039900" cy="1039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138" y="2611825"/>
            <a:ext cx="2706930" cy="18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94B7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6" title="EDIT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600" y="-1"/>
            <a:ext cx="3176500" cy="31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727800" y="6369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r" sz="3040" b="0">
                <a:latin typeface="Montserrat SemiBold"/>
                <a:ea typeface="Montserrat SemiBold"/>
                <a:cs typeface="Montserrat SemiBold"/>
                <a:sym typeface="Montserrat SemiBold"/>
              </a:rPr>
              <a:t>KONKURENCIJA</a:t>
            </a:r>
            <a:endParaRPr sz="304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aphicFrame>
        <p:nvGraphicFramePr>
          <p:cNvPr id="123" name="Google Shape;123;p17"/>
          <p:cNvGraphicFramePr/>
          <p:nvPr/>
        </p:nvGraphicFramePr>
        <p:xfrm>
          <a:off x="868825" y="1701025"/>
          <a:ext cx="7230000" cy="2797665"/>
        </p:xfrm>
        <a:graphic>
          <a:graphicData uri="http://schemas.openxmlformats.org/drawingml/2006/table">
            <a:tbl>
              <a:tblPr>
                <a:noFill/>
                <a:tableStyleId>{0E4F8FF1-98DE-4C14-849A-5E27190677D5}</a:tableStyleId>
              </a:tblPr>
              <a:tblGrid>
                <a:gridCol w="250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Smart Market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Korpa.ba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Donesi.ba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Naručivanje i dostava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🗸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🗸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🗸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Loyalty program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🗸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Mogućnost plaćanja uz mjesečne račune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🗸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Prilagođeno starijim osobama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🗸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679200" y="1330400"/>
            <a:ext cx="3892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r" sz="3040" b="0">
                <a:latin typeface="Montserrat SemiBold"/>
                <a:ea typeface="Montserrat SemiBold"/>
                <a:cs typeface="Montserrat SemiBold"/>
                <a:sym typeface="Montserrat SemiBold"/>
              </a:rPr>
              <a:t>BUSINESS MODEL</a:t>
            </a:r>
            <a:endParaRPr sz="304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075" y="827575"/>
            <a:ext cx="1258799" cy="12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6375" y="3117850"/>
            <a:ext cx="1408325" cy="12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0588" y="3117850"/>
            <a:ext cx="1343475" cy="125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3922575" y="4376650"/>
            <a:ext cx="199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Montserrat"/>
                <a:ea typeface="Montserrat"/>
                <a:cs typeface="Montserrat"/>
                <a:sym typeface="Montserrat"/>
              </a:rPr>
              <a:t>Sponzorstva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381164">
            <a:off x="4646118" y="1990815"/>
            <a:ext cx="1007865" cy="1007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029369">
            <a:off x="5799543" y="3563527"/>
            <a:ext cx="1007865" cy="1007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278412">
            <a:off x="7020143" y="1990802"/>
            <a:ext cx="1007865" cy="100784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6910788" y="4376650"/>
            <a:ext cx="199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Montserrat"/>
                <a:ea typeface="Montserrat"/>
                <a:cs typeface="Montserrat"/>
                <a:sym typeface="Montserrat"/>
              </a:rPr>
              <a:t>Plaćena dostava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2200" y="2256200"/>
            <a:ext cx="1062541" cy="13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31763" y="2705625"/>
            <a:ext cx="1408325" cy="14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6312213" y="827575"/>
            <a:ext cx="199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Montserrat"/>
                <a:ea typeface="Montserrat"/>
                <a:cs typeface="Montserrat"/>
                <a:sym typeface="Montserrat"/>
              </a:rPr>
              <a:t>Reklamiranje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1236163" y="4376650"/>
            <a:ext cx="199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Montserrat"/>
                <a:ea typeface="Montserrat"/>
                <a:cs typeface="Montserrat"/>
                <a:sym typeface="Montserrat"/>
              </a:rPr>
              <a:t>Zapošljavanje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799" y="974700"/>
            <a:ext cx="3888650" cy="38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1117250" y="17810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r" sz="3040" b="0">
                <a:latin typeface="Montserrat SemiBold"/>
                <a:ea typeface="Montserrat SemiBold"/>
                <a:cs typeface="Montserrat SemiBold"/>
                <a:sym typeface="Montserrat SemiBold"/>
              </a:rPr>
              <a:t>UTJECAJ</a:t>
            </a:r>
            <a:endParaRPr sz="304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614250" y="2475600"/>
            <a:ext cx="79155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hr">
                <a:latin typeface="Montserrat"/>
                <a:ea typeface="Montserrat"/>
                <a:cs typeface="Montserrat"/>
                <a:sym typeface="Montserrat"/>
              </a:rPr>
              <a:t>Povećanje broja zaposlenih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hr">
                <a:latin typeface="Montserrat"/>
                <a:ea typeface="Montserrat"/>
                <a:cs typeface="Montserrat"/>
                <a:sym typeface="Montserrat"/>
              </a:rPr>
              <a:t>Smanjeno izlaganje gužvama i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Montserrat"/>
                <a:ea typeface="Montserrat"/>
                <a:cs typeface="Montserrat"/>
                <a:sym typeface="Montserrat"/>
              </a:rPr>
              <a:t>širenju virusa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hr">
                <a:latin typeface="Montserrat"/>
                <a:ea typeface="Montserrat"/>
                <a:cs typeface="Montserrat"/>
                <a:sym typeface="Montserrat"/>
              </a:rPr>
              <a:t>Pomoć pri kupovini onima koji nisu u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Montserrat"/>
                <a:ea typeface="Montserrat"/>
                <a:cs typeface="Montserrat"/>
                <a:sym typeface="Montserrat"/>
              </a:rPr>
              <a:t>mogućnosti da obave istu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hr">
                <a:latin typeface="Montserrat"/>
                <a:ea typeface="Montserrat"/>
                <a:cs typeface="Montserrat"/>
                <a:sym typeface="Montserrat"/>
              </a:rPr>
              <a:t>Brža kupovina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/>
          <p:nvPr/>
        </p:nvSpPr>
        <p:spPr>
          <a:xfrm rot="-102">
            <a:off x="-691115" y="-456290"/>
            <a:ext cx="10516390" cy="5971500"/>
          </a:xfrm>
          <a:prstGeom prst="parallelogram">
            <a:avLst>
              <a:gd name="adj" fmla="val 12019"/>
            </a:avLst>
          </a:prstGeom>
          <a:solidFill>
            <a:srgbClr val="073763">
              <a:alpha val="9058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75;p3">
            <a:extLst>
              <a:ext uri="{FF2B5EF4-FFF2-40B4-BE49-F238E27FC236}">
                <a16:creationId xmlns:a16="http://schemas.microsoft.com/office/drawing/2014/main" id="{827435D1-7508-4D92-A45B-1B13C8A6B3C0}"/>
              </a:ext>
            </a:extLst>
          </p:cNvPr>
          <p:cNvSpPr/>
          <p:nvPr/>
        </p:nvSpPr>
        <p:spPr>
          <a:xfrm rot="6133828">
            <a:off x="2179963" y="-3310375"/>
            <a:ext cx="2626874" cy="9614914"/>
          </a:xfrm>
          <a:prstGeom prst="flowChartExtract">
            <a:avLst/>
          </a:prstGeom>
          <a:solidFill>
            <a:srgbClr val="0B5394">
              <a:alpha val="87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674182" y="930479"/>
            <a:ext cx="77811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2000" b="1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ZEHIGHLY</a:t>
            </a:r>
            <a:endParaRPr sz="2000" b="1" i="0" u="none" strike="noStrike" cap="none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5367201" y="1600225"/>
            <a:ext cx="1249200" cy="1249200"/>
          </a:xfrm>
          <a:prstGeom prst="rect">
            <a:avLst/>
          </a:prstGeom>
          <a:solidFill>
            <a:srgbClr val="FD83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6616401" y="1600225"/>
            <a:ext cx="1249200" cy="1249200"/>
          </a:xfrm>
          <a:prstGeom prst="rect">
            <a:avLst/>
          </a:prstGeom>
          <a:solidFill>
            <a:srgbClr val="7DE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4118001" y="1600225"/>
            <a:ext cx="1249200" cy="1249200"/>
          </a:xfrm>
          <a:prstGeom prst="rect">
            <a:avLst/>
          </a:prstGeom>
          <a:solidFill>
            <a:srgbClr val="ADB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2868801" y="1600227"/>
            <a:ext cx="1249200" cy="1249200"/>
          </a:xfrm>
          <a:prstGeom prst="rect">
            <a:avLst/>
          </a:prstGeom>
          <a:solidFill>
            <a:srgbClr val="FBF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bs-Latn-BA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8818" y="1603267"/>
            <a:ext cx="1517322" cy="22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6140" y="1600225"/>
            <a:ext cx="1547290" cy="227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3CFC37-F4A0-414A-B4C0-79B5263AA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430" y="1600224"/>
            <a:ext cx="1508626" cy="2270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EF949A-88D7-4A4C-9C43-D2829B393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2056" y="1600224"/>
            <a:ext cx="1513226" cy="2270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E659A8-1D12-411D-924A-ECAECD6158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43" y="162823"/>
            <a:ext cx="1334259" cy="133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463437-AC03-493D-93CB-13AFBD953D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2026" y="159828"/>
            <a:ext cx="748352" cy="11270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C820BA-0D0D-4B09-A4CE-E3CA4E47795B}"/>
              </a:ext>
            </a:extLst>
          </p:cNvPr>
          <p:cNvSpPr txBox="1"/>
          <p:nvPr/>
        </p:nvSpPr>
        <p:spPr>
          <a:xfrm>
            <a:off x="2408660" y="3901726"/>
            <a:ext cx="1437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1200" dirty="0">
                <a:solidFill>
                  <a:schemeClr val="bg1"/>
                </a:solidFill>
                <a:latin typeface="Montserrat" panose="00000500000000000000" pitchFamily="2" charset="0"/>
              </a:rPr>
              <a:t>Emir Baručija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190D69-ED18-45C9-A110-86EA38E593D4}"/>
              </a:ext>
            </a:extLst>
          </p:cNvPr>
          <p:cNvSpPr txBox="1"/>
          <p:nvPr/>
        </p:nvSpPr>
        <p:spPr>
          <a:xfrm>
            <a:off x="3940966" y="3901726"/>
            <a:ext cx="1437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1200" dirty="0">
                <a:solidFill>
                  <a:schemeClr val="bg1"/>
                </a:solidFill>
                <a:latin typeface="Montserrat" panose="00000500000000000000" pitchFamily="2" charset="0"/>
              </a:rPr>
              <a:t>Jana Jerkić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E8C474-388B-4772-B973-569260F6C6EA}"/>
              </a:ext>
            </a:extLst>
          </p:cNvPr>
          <p:cNvSpPr txBox="1"/>
          <p:nvPr/>
        </p:nvSpPr>
        <p:spPr>
          <a:xfrm>
            <a:off x="5473272" y="3901725"/>
            <a:ext cx="1437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1200" dirty="0">
                <a:solidFill>
                  <a:schemeClr val="bg1"/>
                </a:solidFill>
                <a:latin typeface="Montserrat" panose="00000500000000000000" pitchFamily="2" charset="0"/>
              </a:rPr>
              <a:t>Kenan Genjac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3767A4-F254-4DFD-AAE4-011264C82812}"/>
              </a:ext>
            </a:extLst>
          </p:cNvPr>
          <p:cNvSpPr txBox="1"/>
          <p:nvPr/>
        </p:nvSpPr>
        <p:spPr>
          <a:xfrm>
            <a:off x="6979850" y="3902700"/>
            <a:ext cx="1437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1200" dirty="0">
                <a:solidFill>
                  <a:schemeClr val="bg1"/>
                </a:solidFill>
                <a:latin typeface="Montserrat" panose="00000500000000000000" pitchFamily="2" charset="0"/>
              </a:rPr>
              <a:t>Emina Skopljak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825" y="1480625"/>
            <a:ext cx="5114350" cy="34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2547150" y="1017125"/>
            <a:ext cx="4049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hr" sz="3040" b="0">
                <a:latin typeface="Montserrat SemiBold"/>
                <a:ea typeface="Montserrat SemiBold"/>
                <a:cs typeface="Montserrat SemiBold"/>
                <a:sym typeface="Montserrat SemiBold"/>
              </a:rPr>
              <a:t>HVALA NA PAŽNJI</a:t>
            </a:r>
            <a:endParaRPr sz="304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6625" y="3765075"/>
            <a:ext cx="720100" cy="10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140</Words>
  <Application>Microsoft Office PowerPoint</Application>
  <PresentationFormat>On-screen Show (16:9)</PresentationFormat>
  <Paragraphs>53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Lato</vt:lpstr>
      <vt:lpstr>Arial</vt:lpstr>
      <vt:lpstr>Montserrat SemiBold</vt:lpstr>
      <vt:lpstr>Montserrat</vt:lpstr>
      <vt:lpstr>Rubik</vt:lpstr>
      <vt:lpstr>Raleway</vt:lpstr>
      <vt:lpstr>Streamline</vt:lpstr>
      <vt:lpstr>eMARKET</vt:lpstr>
      <vt:lpstr>PROBLEM</vt:lpstr>
      <vt:lpstr>RJEŠENJE</vt:lpstr>
      <vt:lpstr>PowerPoint Presentation</vt:lpstr>
      <vt:lpstr>KONKURENCIJA</vt:lpstr>
      <vt:lpstr>BUSINESS MODEL</vt:lpstr>
      <vt:lpstr>UTJECAJ</vt:lpstr>
      <vt:lpstr>PowerPoint Presentation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eMARKET</dc:title>
  <cp:lastModifiedBy>Emir</cp:lastModifiedBy>
  <cp:revision>2</cp:revision>
  <dcterms:modified xsi:type="dcterms:W3CDTF">2021-03-27T22:39:53Z</dcterms:modified>
</cp:coreProperties>
</file>